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7" r:id="rId5"/>
    <p:sldId id="271" r:id="rId6"/>
    <p:sldId id="272" r:id="rId7"/>
    <p:sldId id="273" r:id="rId8"/>
    <p:sldId id="264" r:id="rId9"/>
    <p:sldId id="274" r:id="rId10"/>
    <p:sldId id="275" r:id="rId11"/>
    <p:sldId id="276" r:id="rId12"/>
  </p:sldIdLst>
  <p:sldSz cx="15238413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A38"/>
    <a:srgbClr val="A5247A"/>
    <a:srgbClr val="DA2128"/>
    <a:srgbClr val="F08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040C0-18BE-7041-95DA-1690B09F84F6}" v="51" dt="2023-03-10T07:55:05.120"/>
    <p1510:client id="{3C73C388-3BF0-0AE8-1E10-EDB2AE07E4F0}" v="2" dt="2023-03-13T08:50:27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>
      <p:cViewPr>
        <p:scale>
          <a:sx n="50" d="100"/>
          <a:sy n="50" d="100"/>
        </p:scale>
        <p:origin x="1968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mage Duforet Carole" userId="S::carole.fromageduforet@cor.europa.eu::23e1bb37-a28e-498f-a8bb-9f8dc6d018f6" providerId="AD" clId="Web-{3C73C388-3BF0-0AE8-1E10-EDB2AE07E4F0}"/>
    <pc:docChg chg="modSld">
      <pc:chgData name="Fromage Duforet Carole" userId="S::carole.fromageduforet@cor.europa.eu::23e1bb37-a28e-498f-a8bb-9f8dc6d018f6" providerId="AD" clId="Web-{3C73C388-3BF0-0AE8-1E10-EDB2AE07E4F0}" dt="2023-03-13T08:50:27.312" v="1" actId="1076"/>
      <pc:docMkLst>
        <pc:docMk/>
      </pc:docMkLst>
      <pc:sldChg chg="modSp">
        <pc:chgData name="Fromage Duforet Carole" userId="S::carole.fromageduforet@cor.europa.eu::23e1bb37-a28e-498f-a8bb-9f8dc6d018f6" providerId="AD" clId="Web-{3C73C388-3BF0-0AE8-1E10-EDB2AE07E4F0}" dt="2023-03-13T08:50:27.312" v="1" actId="1076"/>
        <pc:sldMkLst>
          <pc:docMk/>
          <pc:sldMk cId="1204979787" sldId="271"/>
        </pc:sldMkLst>
        <pc:picChg chg="mod">
          <ac:chgData name="Fromage Duforet Carole" userId="S::carole.fromageduforet@cor.europa.eu::23e1bb37-a28e-498f-a8bb-9f8dc6d018f6" providerId="AD" clId="Web-{3C73C388-3BF0-0AE8-1E10-EDB2AE07E4F0}" dt="2023-03-13T08:50:27.312" v="1" actId="1076"/>
          <ac:picMkLst>
            <pc:docMk/>
            <pc:sldMk cId="1204979787" sldId="271"/>
            <ac:picMk id="4" creationId="{34D77D76-2871-7D2F-1FDF-FF59B39F0E35}"/>
          </ac:picMkLst>
        </pc:picChg>
      </pc:sldChg>
      <pc:sldChg chg="modSp">
        <pc:chgData name="Fromage Duforet Carole" userId="S::carole.fromageduforet@cor.europa.eu::23e1bb37-a28e-498f-a8bb-9f8dc6d018f6" providerId="AD" clId="Web-{3C73C388-3BF0-0AE8-1E10-EDB2AE07E4F0}" dt="2023-03-13T08:49:24.060" v="0" actId="1076"/>
        <pc:sldMkLst>
          <pc:docMk/>
          <pc:sldMk cId="3905321837" sldId="272"/>
        </pc:sldMkLst>
        <pc:picChg chg="mod">
          <ac:chgData name="Fromage Duforet Carole" userId="S::carole.fromageduforet@cor.europa.eu::23e1bb37-a28e-498f-a8bb-9f8dc6d018f6" providerId="AD" clId="Web-{3C73C388-3BF0-0AE8-1E10-EDB2AE07E4F0}" dt="2023-03-13T08:49:24.060" v="0" actId="1076"/>
          <ac:picMkLst>
            <pc:docMk/>
            <pc:sldMk cId="3905321837" sldId="272"/>
            <ac:picMk id="4" creationId="{34D77D76-2871-7D2F-1FDF-FF59B39F0E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>
            <a:extLst>
              <a:ext uri="{FF2B5EF4-FFF2-40B4-BE49-F238E27FC236}">
                <a16:creationId xmlns:a16="http://schemas.microsoft.com/office/drawing/2014/main" id="{100FBEA5-3DAD-5023-2FF5-CFA461F2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9050" y="-1952742"/>
            <a:ext cx="15257463" cy="15414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Cohesion</a:t>
            </a:r>
            <a:r>
              <a:rPr lang="fr-FR" dirty="0"/>
              <a:t> Alliance</a:t>
            </a:r>
            <a:endParaRPr lang="en-GB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00C9F15-D787-7FDF-B886-A31A223077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3430250" cy="79740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photo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74E20D2-DC82-3C58-CF84-B45FEC8C42EA}"/>
              </a:ext>
            </a:extLst>
          </p:cNvPr>
          <p:cNvGrpSpPr/>
          <p:nvPr userDrawn="1"/>
        </p:nvGrpSpPr>
        <p:grpSpPr>
          <a:xfrm>
            <a:off x="0" y="-30280"/>
            <a:ext cx="6815637" cy="1472310"/>
            <a:chOff x="0" y="0"/>
            <a:chExt cx="6815637" cy="1472310"/>
          </a:xfrm>
        </p:grpSpPr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id="{3DC5B4AE-505B-948A-BBAC-AE266DCCB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15637" cy="1472310"/>
            </a:xfrm>
            <a:prstGeom prst="rect">
              <a:avLst/>
            </a:prstGeom>
          </p:spPr>
        </p:pic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802B5FC0-D4C9-80CA-072F-4B7CD3154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8902" y="370869"/>
              <a:ext cx="5481366" cy="659794"/>
            </a:xfrm>
            <a:prstGeom prst="rect">
              <a:avLst/>
            </a:prstGeom>
          </p:spPr>
        </p:pic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52ADAC0D-9B73-88AF-BEC7-9C1905BE8F5C}"/>
              </a:ext>
            </a:extLst>
          </p:cNvPr>
          <p:cNvSpPr/>
          <p:nvPr userDrawn="1"/>
        </p:nvSpPr>
        <p:spPr>
          <a:xfrm>
            <a:off x="15546718" y="-30280"/>
            <a:ext cx="1740862" cy="1740862"/>
          </a:xfrm>
          <a:prstGeom prst="ellipse">
            <a:avLst/>
          </a:prstGeom>
          <a:solidFill>
            <a:srgbClr val="F0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3EF5C88A-61CE-D505-3F41-F89DB81683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71867" y="-1"/>
            <a:ext cx="3266546" cy="7971723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22586B58-26E3-FF65-8714-F71B9E3978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30615" y="13590"/>
            <a:ext cx="2007798" cy="7946832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CED9F703-1EFF-7F58-8F80-DAAF7B85F92C}"/>
              </a:ext>
            </a:extLst>
          </p:cNvPr>
          <p:cNvSpPr/>
          <p:nvPr userDrawn="1"/>
        </p:nvSpPr>
        <p:spPr>
          <a:xfrm>
            <a:off x="15546718" y="2053000"/>
            <a:ext cx="1740862" cy="1740862"/>
          </a:xfrm>
          <a:prstGeom prst="ellipse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ABC9AED-C64F-3946-B8D0-67AF9DC07955}"/>
              </a:ext>
            </a:extLst>
          </p:cNvPr>
          <p:cNvSpPr/>
          <p:nvPr userDrawn="1"/>
        </p:nvSpPr>
        <p:spPr>
          <a:xfrm>
            <a:off x="15546718" y="4136280"/>
            <a:ext cx="1740862" cy="1740862"/>
          </a:xfrm>
          <a:prstGeom prst="ellipse">
            <a:avLst/>
          </a:prstGeom>
          <a:solidFill>
            <a:srgbClr val="A52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952CA7F-B25B-7BF0-4BF8-32156D188E09}"/>
              </a:ext>
            </a:extLst>
          </p:cNvPr>
          <p:cNvSpPr/>
          <p:nvPr userDrawn="1"/>
        </p:nvSpPr>
        <p:spPr>
          <a:xfrm>
            <a:off x="15546718" y="6219560"/>
            <a:ext cx="1740862" cy="1740862"/>
          </a:xfrm>
          <a:prstGeom prst="ellipse">
            <a:avLst/>
          </a:prstGeom>
          <a:solidFill>
            <a:srgbClr val="AF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031D81-4914-F6BE-F5E7-81DD9FF28B21}"/>
              </a:ext>
            </a:extLst>
          </p:cNvPr>
          <p:cNvSpPr txBox="1"/>
          <p:nvPr userDrawn="1"/>
        </p:nvSpPr>
        <p:spPr>
          <a:xfrm>
            <a:off x="15546718" y="360161"/>
            <a:ext cx="17335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EEA6EF4-5BE8-3010-DC5C-2C695D00ED7A}"/>
              </a:ext>
            </a:extLst>
          </p:cNvPr>
          <p:cNvSpPr txBox="1"/>
          <p:nvPr userDrawn="1"/>
        </p:nvSpPr>
        <p:spPr>
          <a:xfrm>
            <a:off x="15546718" y="2409094"/>
            <a:ext cx="17335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EC7C2ED-902C-4E06-0F91-DC5FFB40FB35}"/>
              </a:ext>
            </a:extLst>
          </p:cNvPr>
          <p:cNvSpPr txBox="1"/>
          <p:nvPr userDrawn="1"/>
        </p:nvSpPr>
        <p:spPr>
          <a:xfrm>
            <a:off x="15546718" y="4491894"/>
            <a:ext cx="17335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82CCC82-9805-8E40-A8F4-266250B36678}"/>
              </a:ext>
            </a:extLst>
          </p:cNvPr>
          <p:cNvSpPr txBox="1"/>
          <p:nvPr userDrawn="1"/>
        </p:nvSpPr>
        <p:spPr>
          <a:xfrm>
            <a:off x="15546718" y="6523894"/>
            <a:ext cx="17335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061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2AEEFB1-8FEB-F857-78E3-9712944B8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947863"/>
            <a:ext cx="15238413" cy="15414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Cohesion</a:t>
            </a:r>
            <a:r>
              <a:rPr lang="fr-FR" dirty="0"/>
              <a:t> Alliance</a:t>
            </a:r>
            <a:endParaRPr lang="en-GB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00C9F15-D787-7FDF-B886-A31A223077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08163" y="1"/>
            <a:ext cx="13430250" cy="79740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photo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2ADAC0D-9B73-88AF-BEC7-9C1905BE8F5C}"/>
              </a:ext>
            </a:extLst>
          </p:cNvPr>
          <p:cNvSpPr/>
          <p:nvPr userDrawn="1"/>
        </p:nvSpPr>
        <p:spPr>
          <a:xfrm>
            <a:off x="15546718" y="-30280"/>
            <a:ext cx="1740862" cy="1740862"/>
          </a:xfrm>
          <a:prstGeom prst="ellipse">
            <a:avLst/>
          </a:prstGeom>
          <a:solidFill>
            <a:srgbClr val="F0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ED9F703-1EFF-7F58-8F80-DAAF7B85F92C}"/>
              </a:ext>
            </a:extLst>
          </p:cNvPr>
          <p:cNvSpPr/>
          <p:nvPr userDrawn="1"/>
        </p:nvSpPr>
        <p:spPr>
          <a:xfrm>
            <a:off x="15546718" y="2053000"/>
            <a:ext cx="1740862" cy="1740862"/>
          </a:xfrm>
          <a:prstGeom prst="ellipse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ABC9AED-C64F-3946-B8D0-67AF9DC07955}"/>
              </a:ext>
            </a:extLst>
          </p:cNvPr>
          <p:cNvSpPr/>
          <p:nvPr userDrawn="1"/>
        </p:nvSpPr>
        <p:spPr>
          <a:xfrm>
            <a:off x="15546718" y="4136280"/>
            <a:ext cx="1740862" cy="1740862"/>
          </a:xfrm>
          <a:prstGeom prst="ellipse">
            <a:avLst/>
          </a:prstGeom>
          <a:solidFill>
            <a:srgbClr val="A52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952CA7F-B25B-7BF0-4BF8-32156D188E09}"/>
              </a:ext>
            </a:extLst>
          </p:cNvPr>
          <p:cNvSpPr/>
          <p:nvPr userDrawn="1"/>
        </p:nvSpPr>
        <p:spPr>
          <a:xfrm>
            <a:off x="15546718" y="6219560"/>
            <a:ext cx="1740862" cy="1740862"/>
          </a:xfrm>
          <a:prstGeom prst="ellipse">
            <a:avLst/>
          </a:prstGeom>
          <a:solidFill>
            <a:srgbClr val="AF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031D81-4914-F6BE-F5E7-81DD9FF28B21}"/>
              </a:ext>
            </a:extLst>
          </p:cNvPr>
          <p:cNvSpPr txBox="1"/>
          <p:nvPr userDrawn="1"/>
        </p:nvSpPr>
        <p:spPr>
          <a:xfrm>
            <a:off x="15546718" y="360161"/>
            <a:ext cx="17335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EEA6EF4-5BE8-3010-DC5C-2C695D00ED7A}"/>
              </a:ext>
            </a:extLst>
          </p:cNvPr>
          <p:cNvSpPr txBox="1"/>
          <p:nvPr userDrawn="1"/>
        </p:nvSpPr>
        <p:spPr>
          <a:xfrm>
            <a:off x="15546718" y="2409094"/>
            <a:ext cx="17335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EC7C2ED-902C-4E06-0F91-DC5FFB40FB35}"/>
              </a:ext>
            </a:extLst>
          </p:cNvPr>
          <p:cNvSpPr txBox="1"/>
          <p:nvPr userDrawn="1"/>
        </p:nvSpPr>
        <p:spPr>
          <a:xfrm>
            <a:off x="15546718" y="4491894"/>
            <a:ext cx="17335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82CCC82-9805-8E40-A8F4-266250B36678}"/>
              </a:ext>
            </a:extLst>
          </p:cNvPr>
          <p:cNvSpPr txBox="1"/>
          <p:nvPr userDrawn="1"/>
        </p:nvSpPr>
        <p:spPr>
          <a:xfrm>
            <a:off x="15546718" y="6523894"/>
            <a:ext cx="17335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E6F1D50D-5A78-0817-7638-A8B023147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1"/>
            <a:ext cx="3266546" cy="7971723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D38D2855-BC7F-4A72-38CE-E87E6C96ED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5024" y="12444"/>
            <a:ext cx="2007798" cy="7946832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E87D1453-4729-F2ED-D0C4-FD5D978FE8EB}"/>
              </a:ext>
            </a:extLst>
          </p:cNvPr>
          <p:cNvGrpSpPr/>
          <p:nvPr userDrawn="1"/>
        </p:nvGrpSpPr>
        <p:grpSpPr>
          <a:xfrm rot="10800000">
            <a:off x="8422776" y="6501956"/>
            <a:ext cx="6815637" cy="1472310"/>
            <a:chOff x="0" y="0"/>
            <a:chExt cx="6815637" cy="1472310"/>
          </a:xfrm>
        </p:grpSpPr>
        <p:pic>
          <p:nvPicPr>
            <p:cNvPr id="5" name="Graphique 4">
              <a:extLst>
                <a:ext uri="{FF2B5EF4-FFF2-40B4-BE49-F238E27FC236}">
                  <a16:creationId xmlns:a16="http://schemas.microsoft.com/office/drawing/2014/main" id="{A6A3556F-1982-E9F8-526E-058B36ACD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15637" cy="1472310"/>
            </a:xfrm>
            <a:prstGeom prst="rect">
              <a:avLst/>
            </a:prstGeom>
          </p:spPr>
        </p:pic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EE884C9A-47C0-17F2-EB83-8D420FCE2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648902" y="370869"/>
              <a:ext cx="5481366" cy="65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84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B0076D39-98BC-913C-6891-9F2350C6B0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15238413" cy="79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8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13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15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17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8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13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15.sv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17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04A5AE67-94CC-E97E-347E-52BA1E8E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pour une image  3" descr="Une image contenant plancher, intérieur, personne, plafond&#10;&#10;Description générée automatiquement">
            <a:extLst>
              <a:ext uri="{FF2B5EF4-FFF2-40B4-BE49-F238E27FC236}">
                <a16:creationId xmlns:a16="http://schemas.microsoft.com/office/drawing/2014/main" id="{34D77D76-2871-7D2F-1FDF-FF59B39F0E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1369" t="21986" r="7112" b="5358"/>
          <a:stretch/>
        </p:blipFill>
        <p:spPr>
          <a:xfrm>
            <a:off x="0" y="1"/>
            <a:ext cx="13430250" cy="7974012"/>
          </a:xfr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7D37BBA5-BE8D-E115-CC10-519F7EDC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1867" y="-1"/>
            <a:ext cx="3266546" cy="797172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D5CAB8F-B350-18FB-827C-4FA7F54B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30615" y="13590"/>
            <a:ext cx="2007798" cy="794683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8FC029E-A1EC-2E0E-63EB-A1CE34725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30280"/>
            <a:ext cx="6815637" cy="1472310"/>
            <a:chOff x="0" y="0"/>
            <a:chExt cx="6815637" cy="1472310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20E88CFA-7F80-D601-60AA-BA626E0FD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15637" cy="1472310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1C88D9A9-7564-E15B-F31A-CCF16424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902" y="370869"/>
              <a:ext cx="5481366" cy="65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4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04A5AE67-94CC-E97E-347E-52BA1E8E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pour une image  3" descr="Une image contenant plancher, intérieur, personne, plafond&#10;&#10;Description générée automatiquement">
            <a:extLst>
              <a:ext uri="{FF2B5EF4-FFF2-40B4-BE49-F238E27FC236}">
                <a16:creationId xmlns:a16="http://schemas.microsoft.com/office/drawing/2014/main" id="{34D77D76-2871-7D2F-1FDF-FF59B39F0E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1369" t="21986" r="7112" b="5358"/>
          <a:stretch/>
        </p:blipFill>
        <p:spPr>
          <a:xfrm>
            <a:off x="0" y="-10965"/>
            <a:ext cx="13430250" cy="7974012"/>
          </a:xfr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7D37BBA5-BE8D-E115-CC10-519F7EDC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1867" y="-1"/>
            <a:ext cx="3266546" cy="797172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D5CAB8F-B350-18FB-827C-4FA7F54B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30615" y="13590"/>
            <a:ext cx="2007798" cy="794683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8FC029E-A1EC-2E0E-63EB-A1CE34725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30280"/>
            <a:ext cx="6815637" cy="1472310"/>
            <a:chOff x="0" y="0"/>
            <a:chExt cx="6815637" cy="1472310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20E88CFA-7F80-D601-60AA-BA626E0FD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15637" cy="1472310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1C88D9A9-7564-E15B-F31A-CCF16424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902" y="370869"/>
              <a:ext cx="5481366" cy="65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97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04A5AE67-94CC-E97E-347E-52BA1E8E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pour une image  3" descr="Une image contenant plancher, intérieur, personne, plafond&#10;&#10;Description générée automatiquement">
            <a:extLst>
              <a:ext uri="{FF2B5EF4-FFF2-40B4-BE49-F238E27FC236}">
                <a16:creationId xmlns:a16="http://schemas.microsoft.com/office/drawing/2014/main" id="{34D77D76-2871-7D2F-1FDF-FF59B39F0E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1369" t="21986" r="7112" b="5358"/>
          <a:stretch/>
        </p:blipFill>
        <p:spPr>
          <a:xfrm>
            <a:off x="-21921" y="-32898"/>
            <a:ext cx="13430250" cy="7974012"/>
          </a:xfr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7D37BBA5-BE8D-E115-CC10-519F7EDC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1867" y="-1"/>
            <a:ext cx="3266546" cy="797172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D5CAB8F-B350-18FB-827C-4FA7F54B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30615" y="13590"/>
            <a:ext cx="2007798" cy="794683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8FC029E-A1EC-2E0E-63EB-A1CE34725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30280"/>
            <a:ext cx="6815637" cy="1472310"/>
            <a:chOff x="0" y="0"/>
            <a:chExt cx="6815637" cy="1472310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20E88CFA-7F80-D601-60AA-BA626E0FD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15637" cy="1472310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1C88D9A9-7564-E15B-F31A-CCF16424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902" y="370869"/>
              <a:ext cx="5481366" cy="65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32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04A5AE67-94CC-E97E-347E-52BA1E8E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pour une image  3" descr="Une image contenant plancher, intérieur, personne, plafond&#10;&#10;Description générée automatiquement">
            <a:extLst>
              <a:ext uri="{FF2B5EF4-FFF2-40B4-BE49-F238E27FC236}">
                <a16:creationId xmlns:a16="http://schemas.microsoft.com/office/drawing/2014/main" id="{34D77D76-2871-7D2F-1FDF-FF59B39F0E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1369" t="21986" r="7112" b="5358"/>
          <a:stretch/>
        </p:blipFill>
        <p:spPr>
          <a:xfrm>
            <a:off x="0" y="1"/>
            <a:ext cx="13430250" cy="7974012"/>
          </a:xfr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7D37BBA5-BE8D-E115-CC10-519F7EDC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1867" y="-1"/>
            <a:ext cx="3266546" cy="797172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D5CAB8F-B350-18FB-827C-4FA7F54B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30615" y="13590"/>
            <a:ext cx="2007798" cy="794683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8FC029E-A1EC-2E0E-63EB-A1CE34725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30280"/>
            <a:ext cx="6815637" cy="1472310"/>
            <a:chOff x="0" y="0"/>
            <a:chExt cx="6815637" cy="1472310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20E88CFA-7F80-D601-60AA-BA626E0FD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15637" cy="1472310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1C88D9A9-7564-E15B-F31A-CCF16424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902" y="370869"/>
              <a:ext cx="5481366" cy="65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61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1CB1D29-7287-09D8-A6D2-7A214BF8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pour une image  3" descr="Une image contenant plancher, intérieur, personne, plafond&#10;&#10;Description générée automatiquement">
            <a:extLst>
              <a:ext uri="{FF2B5EF4-FFF2-40B4-BE49-F238E27FC236}">
                <a16:creationId xmlns:a16="http://schemas.microsoft.com/office/drawing/2014/main" id="{34D77D76-2871-7D2F-1FDF-FF59B39F0E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312" t="27820" r="8704"/>
          <a:stretch/>
        </p:blipFill>
        <p:spPr>
          <a:xfrm>
            <a:off x="1808163" y="1"/>
            <a:ext cx="13430250" cy="7974012"/>
          </a:xfr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7D37BBA5-BE8D-E115-CC10-519F7EDC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0" y="-1"/>
            <a:ext cx="3266546" cy="797172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D5CAB8F-B350-18FB-827C-4FA7F54B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-5024" y="12444"/>
            <a:ext cx="2007798" cy="794683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8FC029E-A1EC-2E0E-63EB-A1CE34725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422776" y="6501956"/>
            <a:ext cx="6815637" cy="1472310"/>
            <a:chOff x="0" y="0"/>
            <a:chExt cx="6815637" cy="1472310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20E88CFA-7F80-D601-60AA-BA626E0FD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15637" cy="1472310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1C88D9A9-7564-E15B-F31A-CCF16424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648902" y="370869"/>
              <a:ext cx="5481366" cy="65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82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1CB1D29-7287-09D8-A6D2-7A214BF8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pour une image  3" descr="Une image contenant plancher, intérieur, personne, plafond&#10;&#10;Description générée automatiquement">
            <a:extLst>
              <a:ext uri="{FF2B5EF4-FFF2-40B4-BE49-F238E27FC236}">
                <a16:creationId xmlns:a16="http://schemas.microsoft.com/office/drawing/2014/main" id="{34D77D76-2871-7D2F-1FDF-FF59B39F0E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312" t="27820" r="8704"/>
          <a:stretch/>
        </p:blipFill>
        <p:spPr>
          <a:xfrm>
            <a:off x="1808163" y="1"/>
            <a:ext cx="13430250" cy="7974012"/>
          </a:xfr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7D37BBA5-BE8D-E115-CC10-519F7EDC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0" y="-1"/>
            <a:ext cx="3266546" cy="797172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D5CAB8F-B350-18FB-827C-4FA7F54B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-5024" y="12444"/>
            <a:ext cx="2007798" cy="794683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8FC029E-A1EC-2E0E-63EB-A1CE34725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422776" y="6501956"/>
            <a:ext cx="6815637" cy="1472310"/>
            <a:chOff x="0" y="0"/>
            <a:chExt cx="6815637" cy="1472310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20E88CFA-7F80-D601-60AA-BA626E0FD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15637" cy="1472310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1C88D9A9-7564-E15B-F31A-CCF16424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648902" y="370869"/>
              <a:ext cx="5481366" cy="65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08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1CB1D29-7287-09D8-A6D2-7A214BF8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pour une image  3" descr="Une image contenant plancher, intérieur, personne, plafond&#10;&#10;Description générée automatiquement">
            <a:extLst>
              <a:ext uri="{FF2B5EF4-FFF2-40B4-BE49-F238E27FC236}">
                <a16:creationId xmlns:a16="http://schemas.microsoft.com/office/drawing/2014/main" id="{34D77D76-2871-7D2F-1FDF-FF59B39F0E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312" t="27820" r="8704"/>
          <a:stretch/>
        </p:blipFill>
        <p:spPr>
          <a:xfrm>
            <a:off x="1808163" y="1"/>
            <a:ext cx="13430250" cy="7974012"/>
          </a:xfr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7D37BBA5-BE8D-E115-CC10-519F7EDC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0" y="-1"/>
            <a:ext cx="3266546" cy="797172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D5CAB8F-B350-18FB-827C-4FA7F54B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-5024" y="12444"/>
            <a:ext cx="2007798" cy="794683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8FC029E-A1EC-2E0E-63EB-A1CE34725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422776" y="6501956"/>
            <a:ext cx="6815637" cy="1472310"/>
            <a:chOff x="0" y="0"/>
            <a:chExt cx="6815637" cy="1472310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20E88CFA-7F80-D601-60AA-BA626E0FD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15637" cy="1472310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1C88D9A9-7564-E15B-F31A-CCF16424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648902" y="370869"/>
              <a:ext cx="5481366" cy="65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6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1CB1D29-7287-09D8-A6D2-7A214BF8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pour une image  3" descr="Une image contenant plancher, intérieur, personne, plafond&#10;&#10;Description générée automatiquement">
            <a:extLst>
              <a:ext uri="{FF2B5EF4-FFF2-40B4-BE49-F238E27FC236}">
                <a16:creationId xmlns:a16="http://schemas.microsoft.com/office/drawing/2014/main" id="{34D77D76-2871-7D2F-1FDF-FF59B39F0E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312" t="27820" r="8704"/>
          <a:stretch/>
        </p:blipFill>
        <p:spPr>
          <a:xfrm>
            <a:off x="1808163" y="1"/>
            <a:ext cx="13430250" cy="7974012"/>
          </a:xfr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7D37BBA5-BE8D-E115-CC10-519F7EDC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0" y="-1"/>
            <a:ext cx="3266546" cy="797172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D5CAB8F-B350-18FB-827C-4FA7F54B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-5024" y="12444"/>
            <a:ext cx="2007798" cy="794683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8FC029E-A1EC-2E0E-63EB-A1CE34725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422776" y="6501956"/>
            <a:ext cx="6815637" cy="1472310"/>
            <a:chOff x="0" y="0"/>
            <a:chExt cx="6815637" cy="1472310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20E88CFA-7F80-D601-60AA-BA626E0FD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15637" cy="1472310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1C88D9A9-7564-E15B-F31A-CCF16424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648902" y="370869"/>
              <a:ext cx="5481366" cy="65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34718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slid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2fcf63a50b541b9841bb70f49df3317 xmlns="61ca3f1a-19f4-461d-a43b-0b5ad97b08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bdbee8c7-072c-4a33-ae34-5b1e06637655</TermId>
        </TermInfo>
      </Terms>
    </p2fcf63a50b541b9841bb70f49df3317>
    <TaxCatchAll xmlns="61ca3f1a-19f4-461d-a43b-0b5ad97b08be">
      <Value>7</Value>
    </TaxCatchAll>
    <Category xmlns="4bdda852-ee7b-48fe-b1c2-db5e045fa0fa">Print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SetItem" ma:contentTypeID="0x0101000E48EF7EAB68C94FAFBCC7BAE1C760BE005782F81A2027B84ABEC0F4CD14F3711A" ma:contentTypeVersion="8" ma:contentTypeDescription="Create a new document." ma:contentTypeScope="" ma:versionID="8314a1ba631bcda2c2e7286ebdf56d37">
  <xsd:schema xmlns:xsd="http://www.w3.org/2001/XMLSchema" xmlns:xs="http://www.w3.org/2001/XMLSchema" xmlns:p="http://schemas.microsoft.com/office/2006/metadata/properties" xmlns:ns2="61ca3f1a-19f4-461d-a43b-0b5ad97b08be" xmlns:ns3="4bdda852-ee7b-48fe-b1c2-db5e045fa0fa" targetNamespace="http://schemas.microsoft.com/office/2006/metadata/properties" ma:root="true" ma:fieldsID="3b57e1122ddba33c89a50845b5fbdfc3" ns2:_="" ns3:_="">
    <xsd:import namespace="61ca3f1a-19f4-461d-a43b-0b5ad97b08be"/>
    <xsd:import namespace="4bdda852-ee7b-48fe-b1c2-db5e045fa0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2fcf63a50b541b9841bb70f49df3317" minOccurs="0"/>
                <xsd:element ref="ns2:TaxCatchAll" minOccurs="0"/>
                <xsd:element ref="ns2:TaxCatchAllLabel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a3f1a-19f4-461d-a43b-0b5ad97b08b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2fcf63a50b541b9841bb70f49df3317" ma:index="11" nillable="true" ma:taxonomy="true" ma:internalName="p2fcf63a50b541b9841bb70f49df3317" ma:taxonomyFieldName="CoR_Language" ma:displayName="CoR_Language" ma:default="7;#English|bdbee8c7-072c-4a33-ae34-5b1e06637655" ma:fieldId="{92fcf63a-50b5-41b9-841b-b70f49df3317}" ma:sspId="8f71cb31-e534-42ca-9a43-d6acc8711d0b" ma:termSetId="143acd37-c699-4aba-a09c-19be265305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bd046ef-53c2-4848-b0e7-985f75806d92}" ma:internalName="TaxCatchAll" ma:showField="CatchAllData" ma:web="61ca3f1a-19f4-461d-a43b-0b5ad97b0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bd046ef-53c2-4848-b0e7-985f75806d92}" ma:internalName="TaxCatchAllLabel" ma:readOnly="true" ma:showField="CatchAllDataLabel" ma:web="61ca3f1a-19f4-461d-a43b-0b5ad97b0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da852-ee7b-48fe-b1c2-db5e045fa0fa" elementFormDefault="qualified">
    <xsd:import namespace="http://schemas.microsoft.com/office/2006/documentManagement/types"/>
    <xsd:import namespace="http://schemas.microsoft.com/office/infopath/2007/PartnerControls"/>
    <xsd:element name="Category" ma:index="15" nillable="true" ma:displayName="Category" ma:default="Print" ma:format="Dropdown" ma:internalName="Category">
      <xsd:simpleType>
        <xsd:restriction base="dms:Choice">
          <xsd:enumeration value="Print"/>
          <xsd:enumeration value="Web"/>
          <xsd:enumeration value="Social medi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E5AA493-9D85-46FF-9E68-47DDE66971AE}">
  <ds:schemaRefs>
    <ds:schemaRef ds:uri="http://schemas.microsoft.com/office/2006/metadata/properties"/>
    <ds:schemaRef ds:uri="http://schemas.microsoft.com/office/infopath/2007/PartnerControls"/>
    <ds:schemaRef ds:uri="688842d6-65ba-414e-bcb3-ebc74389ac29"/>
    <ds:schemaRef ds:uri="fe9adbcc-9f14-4810-98e7-f8b018c4ecbf"/>
  </ds:schemaRefs>
</ds:datastoreItem>
</file>

<file path=customXml/itemProps2.xml><?xml version="1.0" encoding="utf-8"?>
<ds:datastoreItem xmlns:ds="http://schemas.openxmlformats.org/officeDocument/2006/customXml" ds:itemID="{3BF04D1D-96B0-43D9-B2E8-E77504625A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7BD2C9-1739-4BD4-9E12-0DC02F43C9B9}"/>
</file>

<file path=customXml/itemProps4.xml><?xml version="1.0" encoding="utf-8"?>
<ds:datastoreItem xmlns:ds="http://schemas.openxmlformats.org/officeDocument/2006/customXml" ds:itemID="{4437C9BD-ECDA-493D-96CC-71DC635E8B5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1677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Photo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Plovier Blandine</dc:creator>
  <cp:lastModifiedBy>Plovier Blandine</cp:lastModifiedBy>
  <cp:revision>3</cp:revision>
  <dcterms:created xsi:type="dcterms:W3CDTF">2023-03-09T09:55:18Z</dcterms:created>
  <dcterms:modified xsi:type="dcterms:W3CDTF">2023-03-13T08:50:31Z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0x0101000E48EF7EAB68C94FAFBCC7BAE1C760BE005782F81A2027B84ABEC0F4CD14F3711A</vt:lpwstr>
  </property>
  <property fmtid="{D5CDD505-2E9C-101B-9397-08002B2CF9AE}" pid="3" name="MediaServiceImageTags">
    <vt:lpwstr/>
  </property>
  <property fmtid="{D5CDD505-2E9C-101B-9397-08002B2CF9AE}" pid="4" name="p2fcf63a50b541b9841bb70f49df3317">
    <vt:lpwstr>English|bdbee8c7-072c-4a33-ae34-5b1e06637655</vt:lpwstr>
  </property>
  <property fmtid="{D5CDD505-2E9C-101B-9397-08002B2CF9AE}" pid="5" name="CoR_Language">
    <vt:lpwstr>7;#English|bdbee8c7-072c-4a33-ae34-5b1e06637655</vt:lpwstr>
  </property>
  <property fmtid="{D5CDD505-2E9C-101B-9397-08002B2CF9AE}" pid="6" name="TaxCatchAll">
    <vt:lpwstr>7;#English|bdbee8c7-072c-4a33-ae34-5b1e06637655</vt:lpwstr>
  </property>
</Properties>
</file>